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2" r:id="rId3"/>
    <p:sldId id="340" r:id="rId4"/>
    <p:sldId id="344" r:id="rId5"/>
    <p:sldId id="345" r:id="rId6"/>
    <p:sldId id="321" r:id="rId7"/>
    <p:sldId id="323" r:id="rId8"/>
    <p:sldId id="342" r:id="rId9"/>
    <p:sldId id="343" r:id="rId10"/>
    <p:sldId id="355" r:id="rId11"/>
    <p:sldId id="308" r:id="rId12"/>
    <p:sldId id="326" r:id="rId13"/>
    <p:sldId id="346" r:id="rId14"/>
    <p:sldId id="327" r:id="rId15"/>
    <p:sldId id="356" r:id="rId16"/>
    <p:sldId id="349" r:id="rId17"/>
    <p:sldId id="350" r:id="rId18"/>
    <p:sldId id="348" r:id="rId19"/>
    <p:sldId id="347" r:id="rId20"/>
    <p:sldId id="351" r:id="rId21"/>
    <p:sldId id="305" r:id="rId22"/>
    <p:sldId id="357" r:id="rId23"/>
    <p:sldId id="30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8" autoAdjust="0"/>
    <p:restoredTop sz="90143" autoAdjust="0"/>
  </p:normalViewPr>
  <p:slideViewPr>
    <p:cSldViewPr>
      <p:cViewPr varScale="1">
        <p:scale>
          <a:sx n="67" d="100"/>
          <a:sy n="67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5331B-FDC9-4C12-93A9-6D4A82834CB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A1F037-7197-4AB9-A794-7DB079DDDA4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C4AF541-4397-424D-932D-ED26B70C446A}" type="parTrans" cxnId="{97849EC4-EB60-42DF-95EC-B1065ECB270A}">
      <dgm:prSet/>
      <dgm:spPr/>
      <dgm:t>
        <a:bodyPr/>
        <a:lstStyle/>
        <a:p>
          <a:endParaRPr lang="en-US"/>
        </a:p>
      </dgm:t>
    </dgm:pt>
    <dgm:pt modelId="{DA6F1CE4-E5CD-4F80-9D14-374FD2DD79B0}" type="sibTrans" cxnId="{97849EC4-EB60-42DF-95EC-B1065ECB270A}">
      <dgm:prSet/>
      <dgm:spPr/>
      <dgm:t>
        <a:bodyPr/>
        <a:lstStyle/>
        <a:p>
          <a:endParaRPr lang="en-US"/>
        </a:p>
      </dgm:t>
    </dgm:pt>
    <dgm:pt modelId="{04A2635D-C8B9-4E25-AD4B-E154561DB1E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51EA3BEC-D88B-40E0-B9C7-E9E6CDF7B693}" type="parTrans" cxnId="{871F418A-A0CD-4659-BC83-7E78C60ED874}">
      <dgm:prSet/>
      <dgm:spPr/>
      <dgm:t>
        <a:bodyPr/>
        <a:lstStyle/>
        <a:p>
          <a:endParaRPr lang="en-US"/>
        </a:p>
      </dgm:t>
    </dgm:pt>
    <dgm:pt modelId="{BBB501BD-1849-4DE4-9177-3F00FDA38F21}" type="sibTrans" cxnId="{871F418A-A0CD-4659-BC83-7E78C60ED874}">
      <dgm:prSet/>
      <dgm:spPr/>
      <dgm:t>
        <a:bodyPr/>
        <a:lstStyle/>
        <a:p>
          <a:endParaRPr lang="en-US"/>
        </a:p>
      </dgm:t>
    </dgm:pt>
    <dgm:pt modelId="{60DBD0EB-4822-4259-8FAB-396E9C013C47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65638BCA-4B18-46FD-AEB8-2AAC7F136FEF}" type="parTrans" cxnId="{A1C2B2BD-BEC3-4CCC-B074-FE46DA864A68}">
      <dgm:prSet/>
      <dgm:spPr/>
      <dgm:t>
        <a:bodyPr/>
        <a:lstStyle/>
        <a:p>
          <a:endParaRPr lang="en-US"/>
        </a:p>
      </dgm:t>
    </dgm:pt>
    <dgm:pt modelId="{858358B3-7C92-4B6A-8A4B-8E3C170CAC18}" type="sibTrans" cxnId="{A1C2B2BD-BEC3-4CCC-B074-FE46DA864A68}">
      <dgm:prSet/>
      <dgm:spPr/>
      <dgm:t>
        <a:bodyPr/>
        <a:lstStyle/>
        <a:p>
          <a:endParaRPr lang="en-US"/>
        </a:p>
      </dgm:t>
    </dgm:pt>
    <dgm:pt modelId="{8BB31A3D-78DB-4630-BBB7-2CB199438978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F5100BD-DD58-4F2A-9FBD-62029EB71617}" type="parTrans" cxnId="{74CA4A85-1CFB-42E9-B097-E39BCAA32470}">
      <dgm:prSet/>
      <dgm:spPr/>
      <dgm:t>
        <a:bodyPr/>
        <a:lstStyle/>
        <a:p>
          <a:endParaRPr lang="en-US"/>
        </a:p>
      </dgm:t>
    </dgm:pt>
    <dgm:pt modelId="{FAFE8358-6B39-4BDD-AC02-53381184F8D5}" type="sibTrans" cxnId="{74CA4A85-1CFB-42E9-B097-E39BCAA32470}">
      <dgm:prSet/>
      <dgm:spPr/>
      <dgm:t>
        <a:bodyPr/>
        <a:lstStyle/>
        <a:p>
          <a:endParaRPr lang="en-US"/>
        </a:p>
      </dgm:t>
    </dgm:pt>
    <dgm:pt modelId="{7D150218-9491-4933-BC08-46485ABFD431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хуудас , саналын хуудасны хавтас авна.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16191143-8F00-406F-827F-74560232D61D}" type="parTrans" cxnId="{581C7A3E-0061-4A12-8050-0381A64B1E21}">
      <dgm:prSet/>
      <dgm:spPr/>
      <dgm:t>
        <a:bodyPr/>
        <a:lstStyle/>
        <a:p>
          <a:endParaRPr lang="en-US"/>
        </a:p>
      </dgm:t>
    </dgm:pt>
    <dgm:pt modelId="{FDB0F663-2D28-464F-9719-9506F4B631CD}" type="sibTrans" cxnId="{581C7A3E-0061-4A12-8050-0381A64B1E21}">
      <dgm:prSet/>
      <dgm:spPr/>
      <dgm:t>
        <a:bodyPr/>
        <a:lstStyle/>
        <a:p>
          <a:endParaRPr lang="en-US"/>
        </a:p>
      </dgm:t>
    </dgm:pt>
    <dgm:pt modelId="{DFF4E983-088D-4D52-BE01-6E81EF77ACB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83377A33-F502-442F-9AC9-5DF5E65046BF}" type="parTrans" cxnId="{20945785-BF60-4BBC-B5E8-D869E7F04CFB}">
      <dgm:prSet/>
      <dgm:spPr/>
      <dgm:t>
        <a:bodyPr/>
        <a:lstStyle/>
        <a:p>
          <a:endParaRPr lang="en-US"/>
        </a:p>
      </dgm:t>
    </dgm:pt>
    <dgm:pt modelId="{CA48D11F-C173-49A1-8834-2DCEE09F0AF5}" type="sibTrans" cxnId="{20945785-BF60-4BBC-B5E8-D869E7F04CFB}">
      <dgm:prSet/>
      <dgm:spPr/>
      <dgm:t>
        <a:bodyPr/>
        <a:lstStyle/>
        <a:p>
          <a:endParaRPr lang="en-US"/>
        </a:p>
      </dgm:t>
    </dgm:pt>
    <dgm:pt modelId="{EFF0F1C2-9AB4-4A75-B47C-E50360A05D2D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C06C22D-2FDC-41AD-8274-78D4CA02E206}" type="parTrans" cxnId="{EFC28C9E-0A52-4DFC-A9D7-1683488D9775}">
      <dgm:prSet/>
      <dgm:spPr/>
      <dgm:t>
        <a:bodyPr/>
        <a:lstStyle/>
        <a:p>
          <a:endParaRPr lang="en-US"/>
        </a:p>
      </dgm:t>
    </dgm:pt>
    <dgm:pt modelId="{FB906987-1C01-4769-B7C4-E85B8CE0F9E4}" type="sibTrans" cxnId="{EFC28C9E-0A52-4DFC-A9D7-1683488D9775}">
      <dgm:prSet/>
      <dgm:spPr/>
      <dgm:t>
        <a:bodyPr/>
        <a:lstStyle/>
        <a:p>
          <a:endParaRPr lang="en-US"/>
        </a:p>
      </dgm:t>
    </dgm:pt>
    <dgm:pt modelId="{3A6A44FA-6A2E-4F00-984A-5EAD6CE28AA7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5B8E5DEF-BF1D-4B11-ABE4-4A3CBF2A2057}" type="parTrans" cxnId="{F05A5663-4C91-478D-93F4-97DCE9C81F05}">
      <dgm:prSet/>
      <dgm:spPr/>
      <dgm:t>
        <a:bodyPr/>
        <a:lstStyle/>
        <a:p>
          <a:endParaRPr lang="en-US"/>
        </a:p>
      </dgm:t>
    </dgm:pt>
    <dgm:pt modelId="{7837533A-999D-438E-ADDA-D71FEE049749}" type="sibTrans" cxnId="{F05A5663-4C91-478D-93F4-97DCE9C81F05}">
      <dgm:prSet/>
      <dgm:spPr/>
      <dgm:t>
        <a:bodyPr/>
        <a:lstStyle/>
        <a:p>
          <a:endParaRPr lang="en-US"/>
        </a:p>
      </dgm:t>
    </dgm:pt>
    <dgm:pt modelId="{052A4433-1884-453B-AB0B-22C57B89E2AC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Харааны бэрхшээлтэй иргэн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6AD4932-8FFE-482B-BFE5-209D1874619F}" type="parTrans" cxnId="{4AFCCCAE-07D7-416F-B223-6BD8E09BB31D}">
      <dgm:prSet/>
      <dgm:spPr/>
      <dgm:t>
        <a:bodyPr/>
        <a:lstStyle/>
        <a:p>
          <a:endParaRPr lang="en-US"/>
        </a:p>
      </dgm:t>
    </dgm:pt>
    <dgm:pt modelId="{2536F8DB-E7F8-4E90-924A-B73B6D845395}" type="sibTrans" cxnId="{4AFCCCAE-07D7-416F-B223-6BD8E09BB31D}">
      <dgm:prSet/>
      <dgm:spPr/>
      <dgm:t>
        <a:bodyPr/>
        <a:lstStyle/>
        <a:p>
          <a:endParaRPr lang="en-US"/>
        </a:p>
      </dgm:t>
    </dgm:pt>
    <dgm:pt modelId="{6A88E5EE-BC5E-4FC3-9C4F-F5AB2F8ED381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839C833-C215-4167-935E-7FC65EBA09B0}" type="parTrans" cxnId="{B069E92F-DCAF-4ADC-B266-E7619782AA80}">
      <dgm:prSet/>
      <dgm:spPr/>
      <dgm:t>
        <a:bodyPr/>
        <a:lstStyle/>
        <a:p>
          <a:endParaRPr lang="en-US"/>
        </a:p>
      </dgm:t>
    </dgm:pt>
    <dgm:pt modelId="{82B9316C-ED5A-4BEB-9734-7F6EF0F6A7B4}" type="sibTrans" cxnId="{B069E92F-DCAF-4ADC-B266-E7619782AA80}">
      <dgm:prSet/>
      <dgm:spPr/>
      <dgm:t>
        <a:bodyPr/>
        <a:lstStyle/>
        <a:p>
          <a:endParaRPr lang="en-US"/>
        </a:p>
      </dgm:t>
    </dgm:pt>
    <dgm:pt modelId="{50EC6B57-F8DF-4D28-9557-26F0C8B23A2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AFCAA8C-3F69-4380-A8E8-C18F6564C78C}" type="parTrans" cxnId="{62C9819B-D102-4FFE-A89D-B864076810CD}">
      <dgm:prSet/>
      <dgm:spPr/>
      <dgm:t>
        <a:bodyPr/>
        <a:lstStyle/>
        <a:p>
          <a:endParaRPr lang="en-US"/>
        </a:p>
      </dgm:t>
    </dgm:pt>
    <dgm:pt modelId="{784718FB-13CE-4788-98C7-CA3945913778}" type="sibTrans" cxnId="{62C9819B-D102-4FFE-A89D-B864076810CD}">
      <dgm:prSet/>
      <dgm:spPr/>
      <dgm:t>
        <a:bodyPr/>
        <a:lstStyle/>
        <a:p>
          <a:endParaRPr lang="en-US"/>
        </a:p>
      </dgm:t>
    </dgm:pt>
    <dgm:pt modelId="{F1433E3D-AAF4-4BF7-9873-405CB0467FB7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Харааны бэрхшээлтэй иргэн – /итгэмжилсэн хүний туслалцаатай/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B5999A-6A6E-4E1F-9CF6-0E116E32F22C}" type="parTrans" cxnId="{C1DE765F-A40B-4832-BA2F-7DAA1A5B42DD}">
      <dgm:prSet/>
      <dgm:spPr/>
      <dgm:t>
        <a:bodyPr/>
        <a:lstStyle/>
        <a:p>
          <a:endParaRPr lang="en-US"/>
        </a:p>
      </dgm:t>
    </dgm:pt>
    <dgm:pt modelId="{3E5D8046-7B54-4A3A-A143-D9C206A5A3D9}" type="sibTrans" cxnId="{C1DE765F-A40B-4832-BA2F-7DAA1A5B42DD}">
      <dgm:prSet/>
      <dgm:spPr/>
      <dgm:t>
        <a:bodyPr/>
        <a:lstStyle/>
        <a:p>
          <a:endParaRPr lang="en-US"/>
        </a:p>
      </dgm:t>
    </dgm:pt>
    <dgm:pt modelId="{A1AAF736-89B5-46CD-9655-AFF96B7C2F7D}" type="pres">
      <dgm:prSet presAssocID="{7E75331B-FDC9-4C12-93A9-6D4A82834C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470E3D-47F4-4AD0-86C4-EF5560026047}" type="pres">
      <dgm:prSet presAssocID="{9EA1F037-7197-4AB9-A794-7DB079DDDA42}" presName="composite" presStyleCnt="0"/>
      <dgm:spPr/>
    </dgm:pt>
    <dgm:pt modelId="{B0AD18D0-1E9B-42CA-9C43-BA2BAEEB4BEA}" type="pres">
      <dgm:prSet presAssocID="{9EA1F037-7197-4AB9-A794-7DB079DDDA4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745C0-7A17-40E3-992C-7B668D16077B}" type="pres">
      <dgm:prSet presAssocID="{9EA1F037-7197-4AB9-A794-7DB079DDDA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2775F-B2F2-4297-BA36-6EE1E8BC074E}" type="pres">
      <dgm:prSet presAssocID="{DA6F1CE4-E5CD-4F80-9D14-374FD2DD79B0}" presName="sp" presStyleCnt="0"/>
      <dgm:spPr/>
    </dgm:pt>
    <dgm:pt modelId="{AADD1807-F6FE-431C-896F-A0C0674EC7C5}" type="pres">
      <dgm:prSet presAssocID="{8BB31A3D-78DB-4630-BBB7-2CB199438978}" presName="composite" presStyleCnt="0"/>
      <dgm:spPr/>
    </dgm:pt>
    <dgm:pt modelId="{C22AE528-AC66-477B-A8B9-89CDBCB1BC6A}" type="pres">
      <dgm:prSet presAssocID="{8BB31A3D-78DB-4630-BBB7-2CB19943897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40AAE-2238-4E76-ADC8-96508A37A7F3}" type="pres">
      <dgm:prSet presAssocID="{8BB31A3D-78DB-4630-BBB7-2CB199438978}" presName="descendantText" presStyleLbl="alignAcc1" presStyleIdx="1" presStyleCnt="4" custScaleY="144437" custLinFactNeighborX="1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CF209-A703-4459-946E-C5C4B1292253}" type="pres">
      <dgm:prSet presAssocID="{FAFE8358-6B39-4BDD-AC02-53381184F8D5}" presName="sp" presStyleCnt="0"/>
      <dgm:spPr/>
    </dgm:pt>
    <dgm:pt modelId="{89A9AD26-1656-4092-B0CA-A345CA2852F0}" type="pres">
      <dgm:prSet presAssocID="{EFF0F1C2-9AB4-4A75-B47C-E50360A05D2D}" presName="composite" presStyleCnt="0"/>
      <dgm:spPr/>
    </dgm:pt>
    <dgm:pt modelId="{79E97F00-8BED-4772-9AA1-3DF5C39306DF}" type="pres">
      <dgm:prSet presAssocID="{EFF0F1C2-9AB4-4A75-B47C-E50360A05D2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79797-B11C-4B55-B803-FAE9018719F8}" type="pres">
      <dgm:prSet presAssocID="{EFF0F1C2-9AB4-4A75-B47C-E50360A05D2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B09C3-59DD-4521-A067-5B410A5A7DE6}" type="pres">
      <dgm:prSet presAssocID="{FB906987-1C01-4769-B7C4-E85B8CE0F9E4}" presName="sp" presStyleCnt="0"/>
      <dgm:spPr/>
    </dgm:pt>
    <dgm:pt modelId="{A238DE91-0D7B-4D55-9D07-AA398EF741FA}" type="pres">
      <dgm:prSet presAssocID="{6A88E5EE-BC5E-4FC3-9C4F-F5AB2F8ED381}" presName="composite" presStyleCnt="0"/>
      <dgm:spPr/>
    </dgm:pt>
    <dgm:pt modelId="{959A57BF-052E-482C-A131-5B7B8C6DD5DE}" type="pres">
      <dgm:prSet presAssocID="{6A88E5EE-BC5E-4FC3-9C4F-F5AB2F8ED38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8E461-8B82-44B1-B270-B491FF041D37}" type="pres">
      <dgm:prSet presAssocID="{6A88E5EE-BC5E-4FC3-9C4F-F5AB2F8ED381}" presName="descendantText" presStyleLbl="alignAcc1" presStyleIdx="3" presStyleCnt="4" custScaleY="13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23D399-E2A4-4460-9F23-C48A04B78560}" type="presOf" srcId="{50EC6B57-F8DF-4D28-9557-26F0C8B23A24}" destId="{5168E461-8B82-44B1-B270-B491FF041D37}" srcOrd="0" destOrd="0" presId="urn:microsoft.com/office/officeart/2005/8/layout/chevron2"/>
    <dgm:cxn modelId="{581C7A3E-0061-4A12-8050-0381A64B1E21}" srcId="{8BB31A3D-78DB-4630-BBB7-2CB199438978}" destId="{7D150218-9491-4933-BC08-46485ABFD431}" srcOrd="0" destOrd="0" parTransId="{16191143-8F00-406F-827F-74560232D61D}" sibTransId="{FDB0F663-2D28-464F-9719-9506F4B631CD}"/>
    <dgm:cxn modelId="{F05A5663-4C91-478D-93F4-97DCE9C81F05}" srcId="{EFF0F1C2-9AB4-4A75-B47C-E50360A05D2D}" destId="{3A6A44FA-6A2E-4F00-984A-5EAD6CE28AA7}" srcOrd="0" destOrd="0" parTransId="{5B8E5DEF-BF1D-4B11-ABE4-4A3CBF2A2057}" sibTransId="{7837533A-999D-438E-ADDA-D71FEE049749}"/>
    <dgm:cxn modelId="{0F84DF7E-ED3D-42BB-9537-EC262A9605CA}" type="presOf" srcId="{EFF0F1C2-9AB4-4A75-B47C-E50360A05D2D}" destId="{79E97F00-8BED-4772-9AA1-3DF5C39306DF}" srcOrd="0" destOrd="0" presId="urn:microsoft.com/office/officeart/2005/8/layout/chevron2"/>
    <dgm:cxn modelId="{62C9819B-D102-4FFE-A89D-B864076810CD}" srcId="{6A88E5EE-BC5E-4FC3-9C4F-F5AB2F8ED381}" destId="{50EC6B57-F8DF-4D28-9557-26F0C8B23A24}" srcOrd="0" destOrd="0" parTransId="{DAFCAA8C-3F69-4380-A8E8-C18F6564C78C}" sibTransId="{784718FB-13CE-4788-98C7-CA3945913778}"/>
    <dgm:cxn modelId="{118A9086-4CC3-4F58-B33B-23E1EAD3A161}" type="presOf" srcId="{7E75331B-FDC9-4C12-93A9-6D4A82834CBC}" destId="{A1AAF736-89B5-46CD-9655-AFF96B7C2F7D}" srcOrd="0" destOrd="0" presId="urn:microsoft.com/office/officeart/2005/8/layout/chevron2"/>
    <dgm:cxn modelId="{02422C94-6A21-4223-9471-60724B7E35BD}" type="presOf" srcId="{6A88E5EE-BC5E-4FC3-9C4F-F5AB2F8ED381}" destId="{959A57BF-052E-482C-A131-5B7B8C6DD5DE}" srcOrd="0" destOrd="0" presId="urn:microsoft.com/office/officeart/2005/8/layout/chevron2"/>
    <dgm:cxn modelId="{A1C2B2BD-BEC3-4CCC-B074-FE46DA864A68}" srcId="{9EA1F037-7197-4AB9-A794-7DB079DDDA42}" destId="{60DBD0EB-4822-4259-8FAB-396E9C013C47}" srcOrd="1" destOrd="0" parTransId="{65638BCA-4B18-46FD-AEB8-2AAC7F136FEF}" sibTransId="{858358B3-7C92-4B6A-8A4B-8E3C170CAC18}"/>
    <dgm:cxn modelId="{4AFCCCAE-07D7-416F-B223-6BD8E09BB31D}" srcId="{EFF0F1C2-9AB4-4A75-B47C-E50360A05D2D}" destId="{052A4433-1884-453B-AB0B-22C57B89E2AC}" srcOrd="1" destOrd="0" parTransId="{B6AD4932-8FFE-482B-BFE5-209D1874619F}" sibTransId="{2536F8DB-E7F8-4E90-924A-B73B6D845395}"/>
    <dgm:cxn modelId="{B069E92F-DCAF-4ADC-B266-E7619782AA80}" srcId="{7E75331B-FDC9-4C12-93A9-6D4A82834CBC}" destId="{6A88E5EE-BC5E-4FC3-9C4F-F5AB2F8ED381}" srcOrd="3" destOrd="0" parTransId="{4839C833-C215-4167-935E-7FC65EBA09B0}" sibTransId="{82B9316C-ED5A-4BEB-9734-7F6EF0F6A7B4}"/>
    <dgm:cxn modelId="{C56F727E-A6E4-44FA-8433-6F57F8576B4A}" type="presOf" srcId="{60DBD0EB-4822-4259-8FAB-396E9C013C47}" destId="{D1E745C0-7A17-40E3-992C-7B668D16077B}" srcOrd="0" destOrd="1" presId="urn:microsoft.com/office/officeart/2005/8/layout/chevron2"/>
    <dgm:cxn modelId="{015E177A-0ADC-473D-AF09-A382C212F058}" type="presOf" srcId="{3A6A44FA-6A2E-4F00-984A-5EAD6CE28AA7}" destId="{76B79797-B11C-4B55-B803-FAE9018719F8}" srcOrd="0" destOrd="0" presId="urn:microsoft.com/office/officeart/2005/8/layout/chevron2"/>
    <dgm:cxn modelId="{97849EC4-EB60-42DF-95EC-B1065ECB270A}" srcId="{7E75331B-FDC9-4C12-93A9-6D4A82834CBC}" destId="{9EA1F037-7197-4AB9-A794-7DB079DDDA42}" srcOrd="0" destOrd="0" parTransId="{4C4AF541-4397-424D-932D-ED26B70C446A}" sibTransId="{DA6F1CE4-E5CD-4F80-9D14-374FD2DD79B0}"/>
    <dgm:cxn modelId="{BE32C25B-9C6F-41D8-8CAC-EBF7C9286C37}" type="presOf" srcId="{F1433E3D-AAF4-4BF7-9873-405CB0467FB7}" destId="{5168E461-8B82-44B1-B270-B491FF041D37}" srcOrd="0" destOrd="1" presId="urn:microsoft.com/office/officeart/2005/8/layout/chevron2"/>
    <dgm:cxn modelId="{2D89B9F3-B887-438A-A8F1-4D0A1EC0FA7E}" type="presOf" srcId="{04A2635D-C8B9-4E25-AD4B-E154561DB1EA}" destId="{D1E745C0-7A17-40E3-992C-7B668D16077B}" srcOrd="0" destOrd="0" presId="urn:microsoft.com/office/officeart/2005/8/layout/chevron2"/>
    <dgm:cxn modelId="{12366AA0-80A3-4E2D-A9CE-B79004B6A82D}" type="presOf" srcId="{8BB31A3D-78DB-4630-BBB7-2CB199438978}" destId="{C22AE528-AC66-477B-A8B9-89CDBCB1BC6A}" srcOrd="0" destOrd="0" presId="urn:microsoft.com/office/officeart/2005/8/layout/chevron2"/>
    <dgm:cxn modelId="{C1DE765F-A40B-4832-BA2F-7DAA1A5B42DD}" srcId="{6A88E5EE-BC5E-4FC3-9C4F-F5AB2F8ED381}" destId="{F1433E3D-AAF4-4BF7-9873-405CB0467FB7}" srcOrd="1" destOrd="0" parTransId="{FDB5999A-6A6E-4E1F-9CF6-0E116E32F22C}" sibTransId="{3E5D8046-7B54-4A3A-A143-D9C206A5A3D9}"/>
    <dgm:cxn modelId="{A7B8CF2D-D679-49FE-81C3-D064412A4999}" type="presOf" srcId="{DFF4E983-088D-4D52-BE01-6E81EF77ACBA}" destId="{60640AAE-2238-4E76-ADC8-96508A37A7F3}" srcOrd="0" destOrd="1" presId="urn:microsoft.com/office/officeart/2005/8/layout/chevron2"/>
    <dgm:cxn modelId="{EFC28C9E-0A52-4DFC-A9D7-1683488D9775}" srcId="{7E75331B-FDC9-4C12-93A9-6D4A82834CBC}" destId="{EFF0F1C2-9AB4-4A75-B47C-E50360A05D2D}" srcOrd="2" destOrd="0" parTransId="{AC06C22D-2FDC-41AD-8274-78D4CA02E206}" sibTransId="{FB906987-1C01-4769-B7C4-E85B8CE0F9E4}"/>
    <dgm:cxn modelId="{CB93BAC2-F024-446E-B0E9-14FA01FF262A}" type="presOf" srcId="{7D150218-9491-4933-BC08-46485ABFD431}" destId="{60640AAE-2238-4E76-ADC8-96508A37A7F3}" srcOrd="0" destOrd="0" presId="urn:microsoft.com/office/officeart/2005/8/layout/chevron2"/>
    <dgm:cxn modelId="{74CA4A85-1CFB-42E9-B097-E39BCAA32470}" srcId="{7E75331B-FDC9-4C12-93A9-6D4A82834CBC}" destId="{8BB31A3D-78DB-4630-BBB7-2CB199438978}" srcOrd="1" destOrd="0" parTransId="{1F5100BD-DD58-4F2A-9FBD-62029EB71617}" sibTransId="{FAFE8358-6B39-4BDD-AC02-53381184F8D5}"/>
    <dgm:cxn modelId="{20945785-BF60-4BBC-B5E8-D869E7F04CFB}" srcId="{8BB31A3D-78DB-4630-BBB7-2CB199438978}" destId="{DFF4E983-088D-4D52-BE01-6E81EF77ACBA}" srcOrd="1" destOrd="0" parTransId="{83377A33-F502-442F-9AC9-5DF5E65046BF}" sibTransId="{CA48D11F-C173-49A1-8834-2DCEE09F0AF5}"/>
    <dgm:cxn modelId="{1DBB71DD-C4CF-4707-A434-7DC88C701481}" type="presOf" srcId="{9EA1F037-7197-4AB9-A794-7DB079DDDA42}" destId="{B0AD18D0-1E9B-42CA-9C43-BA2BAEEB4BEA}" srcOrd="0" destOrd="0" presId="urn:microsoft.com/office/officeart/2005/8/layout/chevron2"/>
    <dgm:cxn modelId="{FE36ECB2-82E6-47D5-8E8E-9ADA887515F4}" type="presOf" srcId="{052A4433-1884-453B-AB0B-22C57B89E2AC}" destId="{76B79797-B11C-4B55-B803-FAE9018719F8}" srcOrd="0" destOrd="1" presId="urn:microsoft.com/office/officeart/2005/8/layout/chevron2"/>
    <dgm:cxn modelId="{871F418A-A0CD-4659-BC83-7E78C60ED874}" srcId="{9EA1F037-7197-4AB9-A794-7DB079DDDA42}" destId="{04A2635D-C8B9-4E25-AD4B-E154561DB1EA}" srcOrd="0" destOrd="0" parTransId="{51EA3BEC-D88B-40E0-B9C7-E9E6CDF7B693}" sibTransId="{BBB501BD-1849-4DE4-9177-3F00FDA38F21}"/>
    <dgm:cxn modelId="{C3C3DED9-D106-413D-BD47-F26C4225FF97}" type="presParOf" srcId="{A1AAF736-89B5-46CD-9655-AFF96B7C2F7D}" destId="{06470E3D-47F4-4AD0-86C4-EF5560026047}" srcOrd="0" destOrd="0" presId="urn:microsoft.com/office/officeart/2005/8/layout/chevron2"/>
    <dgm:cxn modelId="{D7C7A551-72E1-40AD-8D0F-9271AC4BF01D}" type="presParOf" srcId="{06470E3D-47F4-4AD0-86C4-EF5560026047}" destId="{B0AD18D0-1E9B-42CA-9C43-BA2BAEEB4BEA}" srcOrd="0" destOrd="0" presId="urn:microsoft.com/office/officeart/2005/8/layout/chevron2"/>
    <dgm:cxn modelId="{89330AE9-7976-4FC0-A92F-14618BA38BBC}" type="presParOf" srcId="{06470E3D-47F4-4AD0-86C4-EF5560026047}" destId="{D1E745C0-7A17-40E3-992C-7B668D16077B}" srcOrd="1" destOrd="0" presId="urn:microsoft.com/office/officeart/2005/8/layout/chevron2"/>
    <dgm:cxn modelId="{063991C9-D6A9-4B31-A049-E3E82B8568BD}" type="presParOf" srcId="{A1AAF736-89B5-46CD-9655-AFF96B7C2F7D}" destId="{6FE2775F-B2F2-4297-BA36-6EE1E8BC074E}" srcOrd="1" destOrd="0" presId="urn:microsoft.com/office/officeart/2005/8/layout/chevron2"/>
    <dgm:cxn modelId="{DD303C5A-5A55-4B00-A569-5DAB2D0DC9DB}" type="presParOf" srcId="{A1AAF736-89B5-46CD-9655-AFF96B7C2F7D}" destId="{AADD1807-F6FE-431C-896F-A0C0674EC7C5}" srcOrd="2" destOrd="0" presId="urn:microsoft.com/office/officeart/2005/8/layout/chevron2"/>
    <dgm:cxn modelId="{C3E9C409-A518-410B-9FDC-F963A6420E4D}" type="presParOf" srcId="{AADD1807-F6FE-431C-896F-A0C0674EC7C5}" destId="{C22AE528-AC66-477B-A8B9-89CDBCB1BC6A}" srcOrd="0" destOrd="0" presId="urn:microsoft.com/office/officeart/2005/8/layout/chevron2"/>
    <dgm:cxn modelId="{8B58C9EB-8AE3-4B90-8632-F9821BFD5F4B}" type="presParOf" srcId="{AADD1807-F6FE-431C-896F-A0C0674EC7C5}" destId="{60640AAE-2238-4E76-ADC8-96508A37A7F3}" srcOrd="1" destOrd="0" presId="urn:microsoft.com/office/officeart/2005/8/layout/chevron2"/>
    <dgm:cxn modelId="{E6DC661E-171F-4039-84BA-0410C55736E7}" type="presParOf" srcId="{A1AAF736-89B5-46CD-9655-AFF96B7C2F7D}" destId="{1DBCF209-A703-4459-946E-C5C4B1292253}" srcOrd="3" destOrd="0" presId="urn:microsoft.com/office/officeart/2005/8/layout/chevron2"/>
    <dgm:cxn modelId="{5CCBCD58-0A2C-43DD-AB2F-7E10EF1FC34D}" type="presParOf" srcId="{A1AAF736-89B5-46CD-9655-AFF96B7C2F7D}" destId="{89A9AD26-1656-4092-B0CA-A345CA2852F0}" srcOrd="4" destOrd="0" presId="urn:microsoft.com/office/officeart/2005/8/layout/chevron2"/>
    <dgm:cxn modelId="{321EA571-68F7-4D7A-9F91-063CB3BA48DE}" type="presParOf" srcId="{89A9AD26-1656-4092-B0CA-A345CA2852F0}" destId="{79E97F00-8BED-4772-9AA1-3DF5C39306DF}" srcOrd="0" destOrd="0" presId="urn:microsoft.com/office/officeart/2005/8/layout/chevron2"/>
    <dgm:cxn modelId="{62468BEC-C9C3-4C99-AA59-F93E3B042578}" type="presParOf" srcId="{89A9AD26-1656-4092-B0CA-A345CA2852F0}" destId="{76B79797-B11C-4B55-B803-FAE9018719F8}" srcOrd="1" destOrd="0" presId="urn:microsoft.com/office/officeart/2005/8/layout/chevron2"/>
    <dgm:cxn modelId="{7E173A16-C938-4838-9BA4-278A4376B5C1}" type="presParOf" srcId="{A1AAF736-89B5-46CD-9655-AFF96B7C2F7D}" destId="{D18B09C3-59DD-4521-A067-5B410A5A7DE6}" srcOrd="5" destOrd="0" presId="urn:microsoft.com/office/officeart/2005/8/layout/chevron2"/>
    <dgm:cxn modelId="{71419E71-75DA-420D-81EE-7352AA391BEE}" type="presParOf" srcId="{A1AAF736-89B5-46CD-9655-AFF96B7C2F7D}" destId="{A238DE91-0D7B-4D55-9D07-AA398EF741FA}" srcOrd="6" destOrd="0" presId="urn:microsoft.com/office/officeart/2005/8/layout/chevron2"/>
    <dgm:cxn modelId="{959DAD94-7246-4543-9540-1310DFDD3FC9}" type="presParOf" srcId="{A238DE91-0D7B-4D55-9D07-AA398EF741FA}" destId="{959A57BF-052E-482C-A131-5B7B8C6DD5DE}" srcOrd="0" destOrd="0" presId="urn:microsoft.com/office/officeart/2005/8/layout/chevron2"/>
    <dgm:cxn modelId="{74188974-7571-407B-9D1A-ED6B0A01B533}" type="presParOf" srcId="{A238DE91-0D7B-4D55-9D07-AA398EF741FA}" destId="{5168E461-8B82-44B1-B270-B491FF041D3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1A33D6-91E6-4EDE-9AF0-A1E43C7C52A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2FB9F1-4829-424F-9487-7486F1C13657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хураалт дуусмагц эхэлнэ. 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EAB3DF-BB4E-4ACA-A18E-9FC1742756E4}" type="par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3CD2BD2-3140-46C8-A48A-49939339136C}" type="sib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145042E-9BA1-4229-8E71-40B4FE52D3AA}">
      <dgm:prSet phldrT="[Text]" custT="1"/>
      <dgm:spPr/>
      <dgm:t>
        <a:bodyPr/>
        <a:lstStyle/>
        <a:p>
          <a:r>
            <a:rPr lang="mn-MN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2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B34254-8465-423A-A2AA-3E81534728F4}" type="par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91F8D2B-060B-4F7C-B2E4-D35D202152F5}" type="sib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CA0B588-DC7F-40A5-861C-88E2B4F8AF02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2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680749-289C-40F7-9D05-066D027494EB}" type="par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B1FE260-7E49-44D1-93EC-7BFE5DC4D3F8}" type="sib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BC244C3-6DCF-4424-B1D7-B38C12F8BF4E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D7AC0E-EA81-48B8-BBFE-CB69F3E95853}" type="par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AC3F65F-911D-4774-A5F5-22FB43C5E8FA}" type="sib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683D33A-7547-49BD-9548-3EDC6F2B1BCA}">
      <dgm:prSet phldrT="[Text]" custT="1"/>
      <dgm:spPr/>
      <dgm:t>
        <a:bodyPr/>
        <a:lstStyle/>
        <a:p>
          <a:r>
            <a:rPr lang="mn-MN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r>
            <a:rPr lang="mn-MN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CB9745-56CD-4A57-8EF2-7E9C18A1F694}" type="par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ECA06C0-0AD6-4247-89DF-91664D726014}" type="sib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229FEC4-7C0F-4E4C-923F-4D88FF66AEC1}">
      <dgm:prSet phldrT="[Text]" custT="1"/>
      <dgm:spPr/>
      <dgm:t>
        <a:bodyPr/>
        <a:lstStyle/>
        <a:p>
          <a:r>
            <a:rPr lang="mn-MN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D39143-E8B2-4EEA-9261-5A6D46CF41CD}" type="par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56381EB-58CC-40B9-B848-3848AA582A91}" type="sib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B4E4B81-C08E-40FA-98AD-A183CAB9627B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931611-BCF3-4BDF-B5B2-83231988E824}" type="par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4586E34-EA62-448E-957D-A888B772F1D0}" type="sib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6D3E056-0CDD-4347-BE2B-F60923297065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тоолно.  </a:t>
          </a:r>
        </a:p>
      </dgm:t>
    </dgm:pt>
    <dgm:pt modelId="{6BE210EC-72F2-43F3-9D7D-F7FB29447967}" type="par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AC7FE07-AEB0-4E41-9B69-20463BA7D813}" type="sib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6D17E2C-04DF-47FF-82F8-AAF2B50D4B93}" type="pres">
      <dgm:prSet presAssocID="{241A33D6-91E6-4EDE-9AF0-A1E43C7C5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AC365B-F467-4A38-855D-432E9018AF50}" type="pres">
      <dgm:prSet presAssocID="{6B4E4B81-C08E-40FA-98AD-A183CAB9627B}" presName="boxAndChildren" presStyleCnt="0"/>
      <dgm:spPr/>
    </dgm:pt>
    <dgm:pt modelId="{D71B1FB7-22F0-4DF6-A495-C445B7D5588A}" type="pres">
      <dgm:prSet presAssocID="{6B4E4B81-C08E-40FA-98AD-A183CAB9627B}" presName="parentTextBox" presStyleLbl="node1" presStyleIdx="0" presStyleCnt="3"/>
      <dgm:spPr/>
      <dgm:t>
        <a:bodyPr/>
        <a:lstStyle/>
        <a:p>
          <a:endParaRPr lang="en-US"/>
        </a:p>
      </dgm:t>
    </dgm:pt>
    <dgm:pt modelId="{D5003937-4176-4A66-BA21-18C47F15B0DF}" type="pres">
      <dgm:prSet presAssocID="{6B4E4B81-C08E-40FA-98AD-A183CAB9627B}" presName="entireBox" presStyleLbl="node1" presStyleIdx="0" presStyleCnt="3"/>
      <dgm:spPr/>
      <dgm:t>
        <a:bodyPr/>
        <a:lstStyle/>
        <a:p>
          <a:endParaRPr lang="en-US"/>
        </a:p>
      </dgm:t>
    </dgm:pt>
    <dgm:pt modelId="{D1BB48E0-C2B1-44AB-8E06-E6413BACDB93}" type="pres">
      <dgm:prSet presAssocID="{6B4E4B81-C08E-40FA-98AD-A183CAB9627B}" presName="descendantBox" presStyleCnt="0"/>
      <dgm:spPr/>
    </dgm:pt>
    <dgm:pt modelId="{B36F790D-E663-4D07-890C-2DB8BDF31305}" type="pres">
      <dgm:prSet presAssocID="{56D3E056-0CDD-4347-BE2B-F60923297065}" presName="childTextBox" presStyleLbl="fgAccFollowNode1" presStyleIdx="0" presStyleCnt="5" custLinFactNeighborX="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2B338-D0B6-43EF-A5BF-2D90BB190713}" type="pres">
      <dgm:prSet presAssocID="{1AC3F65F-911D-4774-A5F5-22FB43C5E8FA}" presName="sp" presStyleCnt="0"/>
      <dgm:spPr/>
    </dgm:pt>
    <dgm:pt modelId="{EA81552D-723B-423B-889F-A6887157AF4F}" type="pres">
      <dgm:prSet presAssocID="{9BC244C3-6DCF-4424-B1D7-B38C12F8BF4E}" presName="arrowAndChildren" presStyleCnt="0"/>
      <dgm:spPr/>
    </dgm:pt>
    <dgm:pt modelId="{CE008B04-488C-447F-8DF1-E3336D049BC1}" type="pres">
      <dgm:prSet presAssocID="{9BC244C3-6DCF-4424-B1D7-B38C12F8BF4E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D4C2EEF6-0255-41B1-B08F-ACCBFD7862ED}" type="pres">
      <dgm:prSet presAssocID="{9BC244C3-6DCF-4424-B1D7-B38C12F8BF4E}" presName="arrow" presStyleLbl="node1" presStyleIdx="1" presStyleCnt="3"/>
      <dgm:spPr/>
      <dgm:t>
        <a:bodyPr/>
        <a:lstStyle/>
        <a:p>
          <a:endParaRPr lang="en-US"/>
        </a:p>
      </dgm:t>
    </dgm:pt>
    <dgm:pt modelId="{5058736D-106A-44AE-B1D7-84C8C39B3AB8}" type="pres">
      <dgm:prSet presAssocID="{9BC244C3-6DCF-4424-B1D7-B38C12F8BF4E}" presName="descendantArrow" presStyleCnt="0"/>
      <dgm:spPr/>
    </dgm:pt>
    <dgm:pt modelId="{13B918ED-CEDA-4059-BDCA-3E1F77CFADE3}" type="pres">
      <dgm:prSet presAssocID="{2683D33A-7547-49BD-9548-3EDC6F2B1BCA}" presName="childTextArrow" presStyleLbl="fgAccFollowNode1" presStyleIdx="1" presStyleCnt="5" custScaleY="145718" custLinFactNeighborX="199" custLinFactNeighborY="-3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D8A9A-C37C-4AC7-9FDC-B02E40415CF7}" type="pres">
      <dgm:prSet presAssocID="{9229FEC4-7C0F-4E4C-923F-4D88FF66AEC1}" presName="childTextArrow" presStyleLbl="fgAccFollowNode1" presStyleIdx="2" presStyleCnt="5" custScaleY="145718" custLinFactNeighborX="-199" custLinFactNeighborY="-45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0DD46-595D-4B41-AF26-EF61811EAA53}" type="pres">
      <dgm:prSet presAssocID="{03CD2BD2-3140-46C8-A48A-49939339136C}" presName="sp" presStyleCnt="0"/>
      <dgm:spPr/>
    </dgm:pt>
    <dgm:pt modelId="{1150B477-8E36-4672-9A5E-3D7FC9E14094}" type="pres">
      <dgm:prSet presAssocID="{1E2FB9F1-4829-424F-9487-7486F1C13657}" presName="arrowAndChildren" presStyleCnt="0"/>
      <dgm:spPr/>
    </dgm:pt>
    <dgm:pt modelId="{AF2C7A9E-4534-44F8-A6A3-46E119E965DA}" type="pres">
      <dgm:prSet presAssocID="{1E2FB9F1-4829-424F-9487-7486F1C1365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9E21BE5-725B-4581-8C11-8DC54C3AA9F8}" type="pres">
      <dgm:prSet presAssocID="{1E2FB9F1-4829-424F-9487-7486F1C13657}" presName="arrow" presStyleLbl="node1" presStyleIdx="2" presStyleCnt="3" custScaleY="62127"/>
      <dgm:spPr/>
      <dgm:t>
        <a:bodyPr/>
        <a:lstStyle/>
        <a:p>
          <a:endParaRPr lang="en-US"/>
        </a:p>
      </dgm:t>
    </dgm:pt>
    <dgm:pt modelId="{777FF3D5-4509-4C99-8DF8-18FD26CF8F3D}" type="pres">
      <dgm:prSet presAssocID="{1E2FB9F1-4829-424F-9487-7486F1C13657}" presName="descendantArrow" presStyleCnt="0"/>
      <dgm:spPr/>
    </dgm:pt>
    <dgm:pt modelId="{C5B29698-3517-4F4E-A60B-7A33440CA3E8}" type="pres">
      <dgm:prSet presAssocID="{D145042E-9BA1-4229-8E71-40B4FE52D3AA}" presName="childTextArrow" presStyleLbl="fgAccFollowNode1" presStyleIdx="3" presStyleCnt="5" custLinFactNeighborX="199" custLinFactNeighborY="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68570-9F56-4E50-BF0C-7A36E901C135}" type="pres">
      <dgm:prSet presAssocID="{FCA0B588-DC7F-40A5-861C-88E2B4F8AF02}" presName="childTextArrow" presStyleLbl="fgAccFollowNode1" presStyleIdx="4" presStyleCnt="5" custLinFactNeighborX="-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5366B9-BC88-4EA9-898B-59751D7B21C5}" srcId="{9BC244C3-6DCF-4424-B1D7-B38C12F8BF4E}" destId="{2683D33A-7547-49BD-9548-3EDC6F2B1BCA}" srcOrd="0" destOrd="0" parTransId="{95CB9745-56CD-4A57-8EF2-7E9C18A1F694}" sibTransId="{EECA06C0-0AD6-4247-89DF-91664D726014}"/>
    <dgm:cxn modelId="{5690C29D-246B-4073-BA2B-A96BD387687F}" srcId="{9BC244C3-6DCF-4424-B1D7-B38C12F8BF4E}" destId="{9229FEC4-7C0F-4E4C-923F-4D88FF66AEC1}" srcOrd="1" destOrd="0" parTransId="{DBD39143-E8B2-4EEA-9261-5A6D46CF41CD}" sibTransId="{656381EB-58CC-40B9-B848-3848AA582A91}"/>
    <dgm:cxn modelId="{67FC6A1E-CE88-45B5-8EE3-6CA8D323F86E}" type="presOf" srcId="{9229FEC4-7C0F-4E4C-923F-4D88FF66AEC1}" destId="{D99D8A9A-C37C-4AC7-9FDC-B02E40415CF7}" srcOrd="0" destOrd="0" presId="urn:microsoft.com/office/officeart/2005/8/layout/process4"/>
    <dgm:cxn modelId="{B7DACE67-94AD-40F7-994B-82598E4C814F}" type="presOf" srcId="{9BC244C3-6DCF-4424-B1D7-B38C12F8BF4E}" destId="{D4C2EEF6-0255-41B1-B08F-ACCBFD7862ED}" srcOrd="1" destOrd="0" presId="urn:microsoft.com/office/officeart/2005/8/layout/process4"/>
    <dgm:cxn modelId="{F4AED589-56C4-47B9-9496-A826FE366379}" srcId="{1E2FB9F1-4829-424F-9487-7486F1C13657}" destId="{FCA0B588-DC7F-40A5-861C-88E2B4F8AF02}" srcOrd="1" destOrd="0" parTransId="{E6680749-289C-40F7-9D05-066D027494EB}" sibTransId="{1B1FE260-7E49-44D1-93EC-7BFE5DC4D3F8}"/>
    <dgm:cxn modelId="{28772EF2-9C83-4B57-A36A-AF3B26754B5F}" type="presOf" srcId="{241A33D6-91E6-4EDE-9AF0-A1E43C7C52AA}" destId="{D6D17E2C-04DF-47FF-82F8-AAF2B50D4B93}" srcOrd="0" destOrd="0" presId="urn:microsoft.com/office/officeart/2005/8/layout/process4"/>
    <dgm:cxn modelId="{14261BF0-4BB2-4B71-B281-8EF1814E1111}" type="presOf" srcId="{1E2FB9F1-4829-424F-9487-7486F1C13657}" destId="{49E21BE5-725B-4581-8C11-8DC54C3AA9F8}" srcOrd="1" destOrd="0" presId="urn:microsoft.com/office/officeart/2005/8/layout/process4"/>
    <dgm:cxn modelId="{FD913488-4053-4945-8FB5-775935EF3D42}" srcId="{241A33D6-91E6-4EDE-9AF0-A1E43C7C52AA}" destId="{6B4E4B81-C08E-40FA-98AD-A183CAB9627B}" srcOrd="2" destOrd="0" parTransId="{B1931611-BCF3-4BDF-B5B2-83231988E824}" sibTransId="{34586E34-EA62-448E-957D-A888B772F1D0}"/>
    <dgm:cxn modelId="{3A3AEDF0-15EB-4ED6-A977-91EB58E467F4}" type="presOf" srcId="{D145042E-9BA1-4229-8E71-40B4FE52D3AA}" destId="{C5B29698-3517-4F4E-A60B-7A33440CA3E8}" srcOrd="0" destOrd="0" presId="urn:microsoft.com/office/officeart/2005/8/layout/process4"/>
    <dgm:cxn modelId="{965994A2-3065-4393-A10D-82F520706A44}" type="presOf" srcId="{6B4E4B81-C08E-40FA-98AD-A183CAB9627B}" destId="{D71B1FB7-22F0-4DF6-A495-C445B7D5588A}" srcOrd="0" destOrd="0" presId="urn:microsoft.com/office/officeart/2005/8/layout/process4"/>
    <dgm:cxn modelId="{C05F4C73-A1EC-4400-918D-BE86AAD562C1}" type="presOf" srcId="{6B4E4B81-C08E-40FA-98AD-A183CAB9627B}" destId="{D5003937-4176-4A66-BA21-18C47F15B0DF}" srcOrd="1" destOrd="0" presId="urn:microsoft.com/office/officeart/2005/8/layout/process4"/>
    <dgm:cxn modelId="{5AAA5D18-2A4C-47F8-8B96-6B8442D1D3B6}" type="presOf" srcId="{56D3E056-0CDD-4347-BE2B-F60923297065}" destId="{B36F790D-E663-4D07-890C-2DB8BDF31305}" srcOrd="0" destOrd="0" presId="urn:microsoft.com/office/officeart/2005/8/layout/process4"/>
    <dgm:cxn modelId="{029DDE6D-F5B9-4722-A409-6B50A1794E8D}" srcId="{6B4E4B81-C08E-40FA-98AD-A183CAB9627B}" destId="{56D3E056-0CDD-4347-BE2B-F60923297065}" srcOrd="0" destOrd="0" parTransId="{6BE210EC-72F2-43F3-9D7D-F7FB29447967}" sibTransId="{0AC7FE07-AEB0-4E41-9B69-20463BA7D813}"/>
    <dgm:cxn modelId="{65E0A0A5-1781-4D4B-A14F-34AC82AAC768}" srcId="{241A33D6-91E6-4EDE-9AF0-A1E43C7C52AA}" destId="{1E2FB9F1-4829-424F-9487-7486F1C13657}" srcOrd="0" destOrd="0" parTransId="{53EAB3DF-BB4E-4ACA-A18E-9FC1742756E4}" sibTransId="{03CD2BD2-3140-46C8-A48A-49939339136C}"/>
    <dgm:cxn modelId="{FDA0640C-9FA2-4004-B006-9E9EC87AD424}" srcId="{1E2FB9F1-4829-424F-9487-7486F1C13657}" destId="{D145042E-9BA1-4229-8E71-40B4FE52D3AA}" srcOrd="0" destOrd="0" parTransId="{68B34254-8465-423A-A2AA-3E81534728F4}" sibTransId="{391F8D2B-060B-4F7C-B2E4-D35D202152F5}"/>
    <dgm:cxn modelId="{47CF80E6-96A5-40BE-8F46-199345AA6F2B}" srcId="{241A33D6-91E6-4EDE-9AF0-A1E43C7C52AA}" destId="{9BC244C3-6DCF-4424-B1D7-B38C12F8BF4E}" srcOrd="1" destOrd="0" parTransId="{7ED7AC0E-EA81-48B8-BBFE-CB69F3E95853}" sibTransId="{1AC3F65F-911D-4774-A5F5-22FB43C5E8FA}"/>
    <dgm:cxn modelId="{F78E4EAE-AF92-45B3-825E-9223E460A600}" type="presOf" srcId="{FCA0B588-DC7F-40A5-861C-88E2B4F8AF02}" destId="{30A68570-9F56-4E50-BF0C-7A36E901C135}" srcOrd="0" destOrd="0" presId="urn:microsoft.com/office/officeart/2005/8/layout/process4"/>
    <dgm:cxn modelId="{0E7A904F-AACD-4A19-BFF1-A9D47BF2BD58}" type="presOf" srcId="{9BC244C3-6DCF-4424-B1D7-B38C12F8BF4E}" destId="{CE008B04-488C-447F-8DF1-E3336D049BC1}" srcOrd="0" destOrd="0" presId="urn:microsoft.com/office/officeart/2005/8/layout/process4"/>
    <dgm:cxn modelId="{4379AC5B-8945-4732-B7B0-4C4CAD1F1E15}" type="presOf" srcId="{1E2FB9F1-4829-424F-9487-7486F1C13657}" destId="{AF2C7A9E-4534-44F8-A6A3-46E119E965DA}" srcOrd="0" destOrd="0" presId="urn:microsoft.com/office/officeart/2005/8/layout/process4"/>
    <dgm:cxn modelId="{4A481C3A-8469-4FFE-BC2D-BCABBC25EC4F}" type="presOf" srcId="{2683D33A-7547-49BD-9548-3EDC6F2B1BCA}" destId="{13B918ED-CEDA-4059-BDCA-3E1F77CFADE3}" srcOrd="0" destOrd="0" presId="urn:microsoft.com/office/officeart/2005/8/layout/process4"/>
    <dgm:cxn modelId="{13271D94-0FF6-40E5-BF9A-7E56C64B0427}" type="presParOf" srcId="{D6D17E2C-04DF-47FF-82F8-AAF2B50D4B93}" destId="{CCAC365B-F467-4A38-855D-432E9018AF50}" srcOrd="0" destOrd="0" presId="urn:microsoft.com/office/officeart/2005/8/layout/process4"/>
    <dgm:cxn modelId="{93F568EA-1B40-4100-9CA2-7EE8983E3A83}" type="presParOf" srcId="{CCAC365B-F467-4A38-855D-432E9018AF50}" destId="{D71B1FB7-22F0-4DF6-A495-C445B7D5588A}" srcOrd="0" destOrd="0" presId="urn:microsoft.com/office/officeart/2005/8/layout/process4"/>
    <dgm:cxn modelId="{0D824F21-0192-4122-AC0A-D5ECD3A17908}" type="presParOf" srcId="{CCAC365B-F467-4A38-855D-432E9018AF50}" destId="{D5003937-4176-4A66-BA21-18C47F15B0DF}" srcOrd="1" destOrd="0" presId="urn:microsoft.com/office/officeart/2005/8/layout/process4"/>
    <dgm:cxn modelId="{CBF927F7-3635-4CA5-870F-D5FC70EAE980}" type="presParOf" srcId="{CCAC365B-F467-4A38-855D-432E9018AF50}" destId="{D1BB48E0-C2B1-44AB-8E06-E6413BACDB93}" srcOrd="2" destOrd="0" presId="urn:microsoft.com/office/officeart/2005/8/layout/process4"/>
    <dgm:cxn modelId="{91DC9002-C429-4B96-B21B-9F225DBC60AD}" type="presParOf" srcId="{D1BB48E0-C2B1-44AB-8E06-E6413BACDB93}" destId="{B36F790D-E663-4D07-890C-2DB8BDF31305}" srcOrd="0" destOrd="0" presId="urn:microsoft.com/office/officeart/2005/8/layout/process4"/>
    <dgm:cxn modelId="{ADDD88E9-1F1D-4166-905A-33D9D65E5E6B}" type="presParOf" srcId="{D6D17E2C-04DF-47FF-82F8-AAF2B50D4B93}" destId="{5A22B338-D0B6-43EF-A5BF-2D90BB190713}" srcOrd="1" destOrd="0" presId="urn:microsoft.com/office/officeart/2005/8/layout/process4"/>
    <dgm:cxn modelId="{783DEEE6-7CDC-4634-ADD4-5F0C82C1889B}" type="presParOf" srcId="{D6D17E2C-04DF-47FF-82F8-AAF2B50D4B93}" destId="{EA81552D-723B-423B-889F-A6887157AF4F}" srcOrd="2" destOrd="0" presId="urn:microsoft.com/office/officeart/2005/8/layout/process4"/>
    <dgm:cxn modelId="{7C5F38A5-7C68-4968-9B48-2D0B79F4CC5E}" type="presParOf" srcId="{EA81552D-723B-423B-889F-A6887157AF4F}" destId="{CE008B04-488C-447F-8DF1-E3336D049BC1}" srcOrd="0" destOrd="0" presId="urn:microsoft.com/office/officeart/2005/8/layout/process4"/>
    <dgm:cxn modelId="{FAE5176E-A41E-40F5-9B66-BEBCF75BC430}" type="presParOf" srcId="{EA81552D-723B-423B-889F-A6887157AF4F}" destId="{D4C2EEF6-0255-41B1-B08F-ACCBFD7862ED}" srcOrd="1" destOrd="0" presId="urn:microsoft.com/office/officeart/2005/8/layout/process4"/>
    <dgm:cxn modelId="{17AB77C7-E123-40EA-8D6A-BDB891DE6065}" type="presParOf" srcId="{EA81552D-723B-423B-889F-A6887157AF4F}" destId="{5058736D-106A-44AE-B1D7-84C8C39B3AB8}" srcOrd="2" destOrd="0" presId="urn:microsoft.com/office/officeart/2005/8/layout/process4"/>
    <dgm:cxn modelId="{5F47C3A6-D486-47BA-ACBD-B2BBE3EE2E0A}" type="presParOf" srcId="{5058736D-106A-44AE-B1D7-84C8C39B3AB8}" destId="{13B918ED-CEDA-4059-BDCA-3E1F77CFADE3}" srcOrd="0" destOrd="0" presId="urn:microsoft.com/office/officeart/2005/8/layout/process4"/>
    <dgm:cxn modelId="{480110FE-1EB5-4FAA-832A-E45E2FE5BDAA}" type="presParOf" srcId="{5058736D-106A-44AE-B1D7-84C8C39B3AB8}" destId="{D99D8A9A-C37C-4AC7-9FDC-B02E40415CF7}" srcOrd="1" destOrd="0" presId="urn:microsoft.com/office/officeart/2005/8/layout/process4"/>
    <dgm:cxn modelId="{5EA0AB6A-909A-459D-9916-575A3DAC9506}" type="presParOf" srcId="{D6D17E2C-04DF-47FF-82F8-AAF2B50D4B93}" destId="{C640DD46-595D-4B41-AF26-EF61811EAA53}" srcOrd="3" destOrd="0" presId="urn:microsoft.com/office/officeart/2005/8/layout/process4"/>
    <dgm:cxn modelId="{CC23853F-0726-4DAA-ACA4-C127A796201C}" type="presParOf" srcId="{D6D17E2C-04DF-47FF-82F8-AAF2B50D4B93}" destId="{1150B477-8E36-4672-9A5E-3D7FC9E14094}" srcOrd="4" destOrd="0" presId="urn:microsoft.com/office/officeart/2005/8/layout/process4"/>
    <dgm:cxn modelId="{5AB4518A-A8C3-4D45-A5DE-7DC7B3DD3BD9}" type="presParOf" srcId="{1150B477-8E36-4672-9A5E-3D7FC9E14094}" destId="{AF2C7A9E-4534-44F8-A6A3-46E119E965DA}" srcOrd="0" destOrd="0" presId="urn:microsoft.com/office/officeart/2005/8/layout/process4"/>
    <dgm:cxn modelId="{62CABBF7-512B-4977-9053-5986B5F93549}" type="presParOf" srcId="{1150B477-8E36-4672-9A5E-3D7FC9E14094}" destId="{49E21BE5-725B-4581-8C11-8DC54C3AA9F8}" srcOrd="1" destOrd="0" presId="urn:microsoft.com/office/officeart/2005/8/layout/process4"/>
    <dgm:cxn modelId="{B963736B-FB1C-42E0-861B-76DBC3D45E32}" type="presParOf" srcId="{1150B477-8E36-4672-9A5E-3D7FC9E14094}" destId="{777FF3D5-4509-4C99-8DF8-18FD26CF8F3D}" srcOrd="2" destOrd="0" presId="urn:microsoft.com/office/officeart/2005/8/layout/process4"/>
    <dgm:cxn modelId="{443A061A-BB3D-41DE-ACDE-F55B9A7B4B4B}" type="presParOf" srcId="{777FF3D5-4509-4C99-8DF8-18FD26CF8F3D}" destId="{C5B29698-3517-4F4E-A60B-7A33440CA3E8}" srcOrd="0" destOrd="0" presId="urn:microsoft.com/office/officeart/2005/8/layout/process4"/>
    <dgm:cxn modelId="{A23EAC1F-49B6-4A4A-A7F6-1CBB5DDA5266}" type="presParOf" srcId="{777FF3D5-4509-4C99-8DF8-18FD26CF8F3D}" destId="{30A68570-9F56-4E50-BF0C-7A36E901C13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D18D0-1E9B-42CA-9C43-BA2BAEEB4BEA}">
      <dsp:nvSpPr>
        <dsp:cNvPr id="0" name=""/>
        <dsp:cNvSpPr/>
      </dsp:nvSpPr>
      <dsp:spPr>
        <a:xfrm rot="5400000">
          <a:off x="-210342" y="228855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09312"/>
        <a:ext cx="981597" cy="420684"/>
      </dsp:txXfrm>
    </dsp:sp>
    <dsp:sp modelId="{D1E745C0-7A17-40E3-992C-7B668D16077B}">
      <dsp:nvSpPr>
        <dsp:cNvPr id="0" name=""/>
        <dsp:cNvSpPr/>
      </dsp:nvSpPr>
      <dsp:spPr>
        <a:xfrm rot="5400000">
          <a:off x="4378457" y="-3378346"/>
          <a:ext cx="911483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63008"/>
        <a:ext cx="7660707" cy="822493"/>
      </dsp:txXfrm>
    </dsp:sp>
    <dsp:sp modelId="{C22AE528-AC66-477B-A8B9-89CDBCB1BC6A}">
      <dsp:nvSpPr>
        <dsp:cNvPr id="0" name=""/>
        <dsp:cNvSpPr/>
      </dsp:nvSpPr>
      <dsp:spPr>
        <a:xfrm rot="5400000">
          <a:off x="-210342" y="1699343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979800"/>
        <a:ext cx="981597" cy="420684"/>
      </dsp:txXfrm>
    </dsp:sp>
    <dsp:sp modelId="{60640AAE-2238-4E76-ADC8-96508A37A7F3}">
      <dsp:nvSpPr>
        <dsp:cNvPr id="0" name=""/>
        <dsp:cNvSpPr/>
      </dsp:nvSpPr>
      <dsp:spPr>
        <a:xfrm rot="5400000">
          <a:off x="4175939" y="-1907858"/>
          <a:ext cx="1316518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хуудас , саналын хуудасны хавтас авна. 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1350750"/>
        <a:ext cx="7640935" cy="1187984"/>
      </dsp:txXfrm>
    </dsp:sp>
    <dsp:sp modelId="{79E97F00-8BED-4772-9AA1-3DF5C39306DF}">
      <dsp:nvSpPr>
        <dsp:cNvPr id="0" name=""/>
        <dsp:cNvSpPr/>
      </dsp:nvSpPr>
      <dsp:spPr>
        <a:xfrm rot="5400000">
          <a:off x="-210342" y="2967313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247770"/>
        <a:ext cx="981597" cy="420684"/>
      </dsp:txXfrm>
    </dsp:sp>
    <dsp:sp modelId="{76B79797-B11C-4B55-B803-FAE9018719F8}">
      <dsp:nvSpPr>
        <dsp:cNvPr id="0" name=""/>
        <dsp:cNvSpPr/>
      </dsp:nvSpPr>
      <dsp:spPr>
        <a:xfrm rot="5400000">
          <a:off x="4378457" y="-639888"/>
          <a:ext cx="911483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Харааны бэрхшээлтэй иргэн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2801466"/>
        <a:ext cx="7660707" cy="822493"/>
      </dsp:txXfrm>
    </dsp:sp>
    <dsp:sp modelId="{959A57BF-052E-482C-A131-5B7B8C6DD5DE}">
      <dsp:nvSpPr>
        <dsp:cNvPr id="0" name=""/>
        <dsp:cNvSpPr/>
      </dsp:nvSpPr>
      <dsp:spPr>
        <a:xfrm rot="5400000">
          <a:off x="-210342" y="4382310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662767"/>
        <a:ext cx="981597" cy="420684"/>
      </dsp:txXfrm>
    </dsp:sp>
    <dsp:sp modelId="{5168E461-8B82-44B1-B270-B491FF041D37}">
      <dsp:nvSpPr>
        <dsp:cNvPr id="0" name=""/>
        <dsp:cNvSpPr/>
      </dsp:nvSpPr>
      <dsp:spPr>
        <a:xfrm rot="5400000">
          <a:off x="4231430" y="775107"/>
          <a:ext cx="1205536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Харааны бэрхшээлтэй иргэн – /итгэмжилсэн хүний туслалцаатай/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4083789"/>
        <a:ext cx="7646353" cy="10878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03937-4176-4A66-BA21-18C47F15B0DF}">
      <dsp:nvSpPr>
        <dsp:cNvPr id="0" name=""/>
        <dsp:cNvSpPr/>
      </dsp:nvSpPr>
      <dsp:spPr>
        <a:xfrm>
          <a:off x="0" y="4172695"/>
          <a:ext cx="9144000" cy="1693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72695"/>
        <a:ext cx="9144000" cy="914317"/>
      </dsp:txXfrm>
    </dsp:sp>
    <dsp:sp modelId="{B36F790D-E663-4D07-890C-2DB8BDF31305}">
      <dsp:nvSpPr>
        <dsp:cNvPr id="0" name=""/>
        <dsp:cNvSpPr/>
      </dsp:nvSpPr>
      <dsp:spPr>
        <a:xfrm>
          <a:off x="0" y="5053149"/>
          <a:ext cx="9144000" cy="778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тоолно.  </a:t>
          </a:r>
        </a:p>
      </dsp:txBody>
      <dsp:txXfrm>
        <a:off x="0" y="5053149"/>
        <a:ext cx="9144000" cy="778862"/>
      </dsp:txXfrm>
    </dsp:sp>
    <dsp:sp modelId="{D4C2EEF6-0255-41B1-B08F-ACCBFD7862ED}">
      <dsp:nvSpPr>
        <dsp:cNvPr id="0" name=""/>
        <dsp:cNvSpPr/>
      </dsp:nvSpPr>
      <dsp:spPr>
        <a:xfrm rot="10800000">
          <a:off x="0" y="1593982"/>
          <a:ext cx="9144000" cy="26041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593982"/>
        <a:ext cx="9144000" cy="914043"/>
      </dsp:txXfrm>
    </dsp:sp>
    <dsp:sp modelId="{13B918ED-CEDA-4059-BDCA-3E1F77CFADE3}">
      <dsp:nvSpPr>
        <dsp:cNvPr id="0" name=""/>
        <dsp:cNvSpPr/>
      </dsp:nvSpPr>
      <dsp:spPr>
        <a:xfrm>
          <a:off x="9098" y="2300762"/>
          <a:ext cx="4572000" cy="11346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98" y="2300762"/>
        <a:ext cx="4572000" cy="1134603"/>
      </dsp:txXfrm>
    </dsp:sp>
    <dsp:sp modelId="{D99D8A9A-C37C-4AC7-9FDC-B02E40415CF7}">
      <dsp:nvSpPr>
        <dsp:cNvPr id="0" name=""/>
        <dsp:cNvSpPr/>
      </dsp:nvSpPr>
      <dsp:spPr>
        <a:xfrm>
          <a:off x="4562901" y="2294579"/>
          <a:ext cx="4572000" cy="11346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2901" y="2294579"/>
        <a:ext cx="4572000" cy="1134603"/>
      </dsp:txXfrm>
    </dsp:sp>
    <dsp:sp modelId="{49E21BE5-725B-4581-8C11-8DC54C3AA9F8}">
      <dsp:nvSpPr>
        <dsp:cNvPr id="0" name=""/>
        <dsp:cNvSpPr/>
      </dsp:nvSpPr>
      <dsp:spPr>
        <a:xfrm rot="10800000">
          <a:off x="0" y="1523"/>
          <a:ext cx="9144000" cy="1617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хураалт дуусмагц эхэлнэ. 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523"/>
        <a:ext cx="9144000" cy="567867"/>
      </dsp:txXfrm>
    </dsp:sp>
    <dsp:sp modelId="{C5B29698-3517-4F4E-A60B-7A33440CA3E8}">
      <dsp:nvSpPr>
        <dsp:cNvPr id="0" name=""/>
        <dsp:cNvSpPr/>
      </dsp:nvSpPr>
      <dsp:spPr>
        <a:xfrm>
          <a:off x="9098" y="423716"/>
          <a:ext cx="4572000" cy="7786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2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98" y="423716"/>
        <a:ext cx="4572000" cy="778629"/>
      </dsp:txXfrm>
    </dsp:sp>
    <dsp:sp modelId="{30A68570-9F56-4E50-BF0C-7A36E901C135}">
      <dsp:nvSpPr>
        <dsp:cNvPr id="0" name=""/>
        <dsp:cNvSpPr/>
      </dsp:nvSpPr>
      <dsp:spPr>
        <a:xfrm>
          <a:off x="4562901" y="422439"/>
          <a:ext cx="4572000" cy="7786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22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2901" y="422439"/>
        <a:ext cx="4572000" cy="778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2938C-9E3C-44F5-82A1-9B3AA7E3777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7239C-CF0F-4D64-B507-492EBE1439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5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- Сум, дүүргийн сонгуулийн хороо</a:t>
            </a:r>
            <a:r>
              <a:rPr lang="mn-MN" baseline="0" dirty="0" smtClean="0"/>
              <a:t> харъяа санал авах байрны 50 хүртэл хувийг санамсаргүй сонголтын аргаар сонгож мэдэгдэнэ.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80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Баримт бичгийг СЕХ-нд бүрэн хүлээлгэж өгөхийг анхаарна уу.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c.gov.m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1000" y="2931855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СОНГОГЧДЫН САНАЛ АВАХ, ТООЛОХ ҮЙЛ АЖИЛЛАГАА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914400"/>
            <a:ext cx="2562871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962400" y="560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www.gec.gov.mn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Саналын хуудас битүүмжлэх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991600" cy="4525963"/>
          </a:xfrm>
        </p:spPr>
        <p:txBody>
          <a:bodyPr/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Зориулалтын уутанд, эсхүл гарын доорх материал ашиглан битүүмжилнэ.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тоолохоос өмнө: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Зарцуулагдаагүй үлдсэн саналын хуудас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буруу тэмдэглэл хийснээс хураагдсан саналын хуудас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уншиж сонсгосны дараа: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төхөөрөмжөөс гарсан саналын хуудас.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537537"/>
            <a:ext cx="84582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Битүүмжилсэн саналын хуудасны битүүмжлэлийг задалж болохгүй.</a:t>
            </a:r>
          </a:p>
          <a:p>
            <a:pPr lvl="1"/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/зөвхөн шүүхийн шийдвэрээр/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141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6951" y="1524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Төхөөрөмжөөс санал хураалтын үр дүнг хэвлэж авна. 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Ажиглагчдад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СЕХ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Аймаг, нийслэлийн архив</a:t>
            </a:r>
          </a:p>
          <a:p>
            <a:pPr lvl="0"/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Төхөөрөмжөөс хэвлэгдсэн дүн нь тухайн хэсгийн санал хураалтын дүн байна. 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хэвлэсний дараа үр дүнг нэн даруй МТТ-д дамжуулна. </a:t>
            </a:r>
          </a:p>
          <a:p>
            <a:pPr lvl="0"/>
            <a:endParaRPr lang="mn-MN" dirty="0" smtClean="0"/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3622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Хориглоно: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mn-M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тоолох цаг болоогүй байхад санал тоолуулах</a:t>
            </a:r>
          </a:p>
          <a:p>
            <a:pPr lvl="0">
              <a:buBlip>
                <a:blip r:embed="rId2"/>
              </a:buBlip>
            </a:pP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Санал хураалтын үр дүн дамжуулах ажиллагааг саатуулах, зогсоох.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4384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Техникийн тооллого </a:t>
            </a:r>
            <a:b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/Хуулийн 97.13/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Сум, дүүргийн сонгуулийн хороод санал хураалт дуусмагц сонгоно.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 хүртэл хувьд 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цагийн дотор явуулна.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хийсэн тухай тэмдэглэлийн 1%-ийг СЕХ-нд ирүүлнэ.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396805"/>
            <a:ext cx="85344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 2" pitchFamily="18" charset="2"/>
              <a:buChar char=""/>
            </a:pPr>
            <a:r>
              <a:rPr lang="mn-M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Төхөөрөмжид уншигдсан саналын хуудас бүр хүчинтэй.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667000" y="79216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Саналын хуудас битүүмжлэх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991600" cy="4525963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Зориулалтын уутанд хийж битүүмжилнэ.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тоолохоос өмнө: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Зарцуулагдаагүй үлдсэн саналын хуудас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буруу тэмдэглэл хийснээс хураагдсан саналын хуудас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уншиж сонсгосны дараа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төхөөрөмжөөс гарсан саналын хуудас.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537537"/>
            <a:ext cx="84582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Битүүмжилсэн саналын хуудасны битүүмжлэлийг задалж болохгүй.</a:t>
            </a:r>
          </a:p>
          <a:p>
            <a:pPr lvl="1"/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/зөвхөн шүүхийн шийдвэрээр/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141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байрыг сонгох, бэлтгэх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382000" cy="4678363"/>
          </a:xfrm>
        </p:spPr>
        <p:txBody>
          <a:bodyPr>
            <a:noAutofit/>
          </a:bodyPr>
          <a:lstStyle/>
          <a:p>
            <a:pPr algn="just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САБ-ны дугаар тус бүрийг тэмдэглэсэн сугалааг бэлтгэж, ажиглагчдад харуулсны дараа тусгайлан бэлтгэсэн хайрцагт хийнэ.</a:t>
            </a:r>
          </a:p>
          <a:p>
            <a:pPr algn="just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Нам, эвсэл, нэр дэвшигчдийн төлөөлөл болон ажиглагчид харилцан тохиролцож нэг төлөөллөө томилон сугалуулна.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СДСХороо нь техникийн тооллого хийгдэхээр сонгогдсон болохыг тухайн санал авах байрны ахлах зохион байгуулагчид нэн даруй мэдэгдэнэ.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667000" y="1141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хийх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САБ-ны ахлах зохион байгуулагч болон зохион байгуулагчид нь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хураалтын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үр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дүнгийн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мэдээллийг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СЕХ-нд дамжуулсны дараа техникийн тооллогыг </a:t>
            </a: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нэн даруй эхлүүлж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дараах дарааллын дагуу завсарлагагүйгээр, ил тод, нээлттэй зохион байгуулна. 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67000" y="1065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848600" cy="639762"/>
          </a:xfrm>
          <a:ln>
            <a:noFill/>
          </a:ln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Үйл ажиллагааны дараалал: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715000"/>
          </a:xfrm>
        </p:spPr>
        <p:txBody>
          <a:bodyPr>
            <a:normAutofit fontScale="85000" lnSpcReduction="10000"/>
          </a:bodyPr>
          <a:lstStyle/>
          <a:p>
            <a:pPr marL="514350" lvl="0" indent="-27432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Санал тэмдэглэх бүх үзгийг хураан авч, тусгайлсан сав, хайрцагт хийж битүүмжлэн лацдана. </a:t>
            </a:r>
          </a:p>
          <a:p>
            <a:pPr marL="514350" lvl="0" indent="-27432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МТ даамал нь санал авах, тоолох төхөөрөмжийн лацны бүрэн, бүтэн байдлыг шалган, ажиглагчдад харуулж, тэдний хяналтан дор лацыг хөндөж, энэ тухай тэмдэглэлд тусгана. </a:t>
            </a:r>
          </a:p>
          <a:p>
            <a:pPr marL="514350" lvl="0" indent="-27432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МТ даамал санал авах, тоолох төхөөрөмжийг саналын хайрцгаас салгаж авна. </a:t>
            </a:r>
          </a:p>
          <a:p>
            <a:pPr marL="514350" lvl="0" indent="-27432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Зохион байгуулагчид нь саналын хуудсуудыг 25 ширхэг тус бүрээр нь тоолж багцлан дугаарлана. Тухайн багц дахь саналын хуудсыг мөн дугаарлана. Жнь: /1-1, 1-2, ... 1-25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2-1, 2-2, ... 2-25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гэх мэт/.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124200" y="838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199"/>
            <a:ext cx="8534400" cy="5105401"/>
          </a:xfrm>
        </p:spPr>
        <p:txBody>
          <a:bodyPr>
            <a:noAutofit/>
          </a:bodyPr>
          <a:lstStyle/>
          <a:p>
            <a:pPr marL="517525" indent="-349250" algn="just">
              <a:buNone/>
            </a:pPr>
            <a:r>
              <a:rPr lang="mn-MN" sz="2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Ахлах ЗБ саналын хайрцгаас гарсан нийт саналын хуудас /багцалсан/-ны тоо нь санал өгсөн сонгогчийн тоотой тохирч буй эсэхийг мэдээлнэ. 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7525" lvl="0" indent="-349250" algn="just">
              <a:buFont typeface="+mj-lt"/>
              <a:buAutoNum type="arabicPeriod" startAt="6"/>
            </a:pPr>
            <a:r>
              <a:rPr lang="mn-MN" sz="2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Ахлах ЗБ нэр дэвшигч нэг бүрийн авсан санал тус бүрийг багц тус бүрээр ажиглагчдад ил тод уншиж танилцуулна, /видео камер, телевиз эсхүл дэлгэц, проектор/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7525" lvl="0" indent="-349250" algn="just">
              <a:buFont typeface="+mj-lt"/>
              <a:buAutoNum type="arabicPeriod" startAt="6"/>
            </a:pPr>
            <a:r>
              <a:rPr lang="mn-MN" sz="2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 бүрийн авсан саналыг санал тус бүрээр нь тоолж, техникийн тооллогын хуудаст тэмдэглэнэ. 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7525" lvl="0" indent="-349250" algn="just">
              <a:buFont typeface="+mj-lt"/>
              <a:buAutoNum type="arabicPeriod" startAt="6"/>
            </a:pPr>
            <a:r>
              <a:rPr lang="mn-MN" sz="2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Багц тус бүрээр дүнг нэгтгэн техникийн тооллогын дүнгийн нэгтгэлд тэмдэглэн дүгнэнэ. </a:t>
            </a:r>
            <a:endParaRPr lang="en-US" sz="25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7525" lvl="0" indent="-349250" algn="just">
              <a:buFont typeface="+mj-lt"/>
              <a:buAutoNum type="arabicPeriod" startAt="6"/>
            </a:pPr>
            <a:r>
              <a:rPr lang="mn-MN" sz="2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Техникийн тооллогын нэгдсэн дүнг гаргаж мэдээлнэ.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0200" y="274638"/>
            <a:ext cx="7848600" cy="6397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Үйл ажиллагааны дараалал: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24200" y="838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ӨДӨР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mn-M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mn-M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mn-MN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Даваа гараг</a:t>
            </a:r>
          </a:p>
          <a:p>
            <a:r>
              <a:rPr lang="mn-MN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Бүх нийтээр амарна.</a:t>
            </a:r>
          </a:p>
          <a:p>
            <a:r>
              <a:rPr lang="mn-MN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Энэ өдөр: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Blip>
                <a:blip r:embed="rId2"/>
              </a:buBlip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согтууруулах ундаагаар үйлчлэх, худалдах, </a:t>
            </a:r>
          </a:p>
          <a:p>
            <a:pPr lvl="1">
              <a:buBlip>
                <a:blip r:embed="rId2"/>
              </a:buBlip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соёл урлаг, үзвэр, спортын аливаа арга хэмжээ зохион байгуулах, </a:t>
            </a:r>
          </a:p>
          <a:p>
            <a:pPr lvl="1">
              <a:buBlip>
                <a:blip r:embed="rId2"/>
              </a:buBlip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 болон битүү талбайд үйл ажиллагаа явуулдаг худалдаа, үйлчилгээний төв ажиллахыг хориглоно.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85800" y="3505200"/>
            <a:ext cx="7772400" cy="2667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Тэмдэглэлд санал авах байрны ахлах зохион байгуулагч болон зохион байгуулагчид гарын үсэг зурна. Техникийн тооллогын үйл ажиллагаанд оролцсон ажиглагчдаар тэмдэглэлд гарын үсэг зуруулж болно.</a:t>
            </a:r>
          </a:p>
          <a:p>
            <a:pPr algn="just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төхөөрөмжөөс гарсан санал хураалтын дүнг тэмдэглэлд хавсаргана.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0200" y="274638"/>
            <a:ext cx="7848600" cy="6397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Тэмдэглэл хөтөлнө: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24200" y="838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45259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Намын ажиглагч – 	4 хүртэл</a:t>
            </a:r>
          </a:p>
          <a:p>
            <a:pPr lvl="1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ТББ - бие даагч – 1 ажиглагч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гаргана.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Гадаадын ажиглагч – СЕХ</a:t>
            </a:r>
          </a:p>
          <a:p>
            <a:pPr>
              <a:buNone/>
            </a:pPr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493603"/>
            <a:ext cx="8305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Төрийн албан хаагч ажиглагч байхыг хориглоно.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43200" y="914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СЕХ-нд хүлээлгэн өгөх сонгуулийн баримт бичиг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18318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үр дүнгийн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дүнгийн нэгтгэл /аймаг, нийслэл/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явуулсан талаарх тэмдэглэл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 хүлээн авсан мэдээ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зарцуулалтын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Ирцийн мэдээ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маягтаар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12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17, 22 цагт – тайлан хэвлүүлж авах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бүртгэгдсэн болон санал өгсөн иргэдийн нас, хүйсийн судалгаа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 гомдлын талаарх мэдээлэл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Ажиглагчийн судалгаа /хэсэг бүрээр нэгтгэсэн/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Хийсэн ажлын дэлгэрэнгүй тайлан – хэсгээсээ авна. 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иж бүрдлийг хүлээлцсэн баримт /</a:t>
            </a: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маягтын дагуу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143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371600"/>
            <a:ext cx="2907590" cy="181543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www.gec.gov.mn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газар, хугацаа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байранд биечлэн саналаа өгнө.</a:t>
            </a:r>
          </a:p>
          <a:p>
            <a:pPr lvl="1"/>
            <a:r>
              <a:rPr lang="mn-M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6.26-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 өдөр Улаанбаатарын цагаар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07-22 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цаг</a:t>
            </a: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Зөөврийн битүүмжилсэн хайрцаг </a:t>
            </a:r>
          </a:p>
          <a:p>
            <a:pPr lvl="1"/>
            <a:r>
              <a:rPr lang="mn-M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6.25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–ны өдөр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9-20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цагийн хооронд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908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257799"/>
          </a:xfrm>
        </p:spPr>
        <p:txBody>
          <a:bodyPr>
            <a:normAutofit fontScale="85000"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Эрүүл мэндийн байдлаас санал авах байранд хүрэлцэн ирэх боломжгүй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Нийтийн дайчилгаанд хамрагдан ажиллаж байгаа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Захиргааны зөрчлийн улмаас саатуулагдсан, баривчлагдсан, таслан сэргийлэх арга хэмжээ авагдсан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Байцаан шийтгэх албадлагын арга хэмжээний улмаас баривчлагдсан, цагдан хоригдсон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байгууллагын ажилтан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өдөр хамгаалалтад ажиллаж буй цагдаа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Иргэний бүртгэлийн итгэмжлэгдсэн төлөөлөгчид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Мэдээллийн технологийн даамал.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өгөх сонгогч: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952999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2-оос доошгүй төлөөлөл сонгогчийн байгаа газарт нь очиж авна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2-оос доошгүй, өөр өөр намын ажиглагч байлцаж болно.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Хэрэв санал авч буй газар нь: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Сонгогчийн гэрт бол гэр бүлийн гишүүн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Эмнэлэгт бол хүнд өвчтөн.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авах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70037"/>
            <a:ext cx="8458200" cy="4983163"/>
          </a:xfrm>
        </p:spPr>
        <p:txBody>
          <a:bodyPr tIns="0" bIns="0">
            <a:normAutofit fontScale="47500" lnSpcReduction="20000"/>
          </a:bodyPr>
          <a:lstStyle/>
          <a:p>
            <a:pPr lvl="0" algn="ctr">
              <a:buNone/>
            </a:pPr>
            <a:r>
              <a:rPr lang="mn-M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өдрийн 07.00 цагт санал авах байрны бүрэлдэхүүн сонгогчдын төлөөлөл, ажиглагчдыг байлцуулан доорх ажиллагааг дарааллын дагуу гүйцэтгэж тэмдэглэл үйлдэнэ. </a:t>
            </a:r>
          </a:p>
          <a:p>
            <a:pPr lvl="0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бичигдсэн сонгогчийн тоо </a:t>
            </a:r>
            <a:r>
              <a:rPr lang="mn-MN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/ЗБСХайрцаг/</a:t>
            </a:r>
            <a:endParaRPr lang="en-US" sz="3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индекс, дугаар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тоон үзүүлэлтүүд</a:t>
            </a: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хайрцаг, төхөөрөмжийг шалган лацдах </a:t>
            </a: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ЗБСХайрцгийн саналын хуудсыг төхөөрөмжид уншуулах </a:t>
            </a:r>
            <a:r>
              <a:rPr lang="mn-MN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/регистрийн дугаараар бүртгэлийн хуудас гаргуулах/</a:t>
            </a: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Тэмдэглэл хөтлөх- </a:t>
            </a:r>
            <a:r>
              <a:rPr lang="mn-MN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бүртгэлийн хуудас хавсаргана.</a:t>
            </a:r>
          </a:p>
          <a:p>
            <a:pPr marL="742950" lvl="0" indent="-36576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mn-M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Ажиглагчдаар </a:t>
            </a: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гарын үсэг зуруулна.</a:t>
            </a: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990600"/>
          </a:xfrm>
        </p:spPr>
        <p:txBody>
          <a:bodyPr>
            <a:normAutofit/>
          </a:bodyPr>
          <a:lstStyle/>
          <a:p>
            <a:r>
              <a:rPr lang="mn-MN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авч эхлэхийн өмнөх ажиллагаа 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90800" y="1143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санал өгөх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12837"/>
          <a:ext cx="86868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Сонгогч саналаа тэмдэглэхдээ алдаа гарган буруу тэмдэглэл хийсэн бол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 саналын хуудсыг таньж уншаагүй бол </a:t>
            </a:r>
          </a:p>
          <a:p>
            <a:pPr lvl="1"/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мандатын тооноос илүү нэр дэвшигчийн төлөө өгсөн санал бүхий саналын </a:t>
            </a:r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хуудас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САНАЛ ТООЛОХ  ТӨХӨӨРӨМЖ УНШИХГҮЙ.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Саналын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хуудас дахин олгох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163763"/>
          </a:xfrm>
        </p:spPr>
        <p:txBody>
          <a:bodyPr>
            <a:noAutofit/>
          </a:bodyPr>
          <a:lstStyle/>
          <a:p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22.00 цагт сонгогчийн бүртгэлийг зогсооно.</a:t>
            </a:r>
          </a:p>
          <a:p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Бүртгэлийн хуудас авсан сонгогчийг санал өгөх боломжоор хангана.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хураалт дуусгах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976</Words>
  <Application>Microsoft Office PowerPoint</Application>
  <PresentationFormat>On-screen Show (4:3)</PresentationFormat>
  <Paragraphs>155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Wingdings 2</vt:lpstr>
      <vt:lpstr>Office Theme</vt:lpstr>
      <vt:lpstr>PowerPoint Presentation</vt:lpstr>
      <vt:lpstr>САНАЛ АВАХ ӨДӨР</vt:lpstr>
      <vt:lpstr>Санал авах газар, хугацаа</vt:lpstr>
      <vt:lpstr>PowerPoint Presentation</vt:lpstr>
      <vt:lpstr>PowerPoint Presentation</vt:lpstr>
      <vt:lpstr>Санал авч эхлэхийн өмнөх ажиллагаа </vt:lpstr>
      <vt:lpstr>Сонгогч санал өгөх</vt:lpstr>
      <vt:lpstr>PowerPoint Presentation</vt:lpstr>
      <vt:lpstr>PowerPoint Presentation</vt:lpstr>
      <vt:lpstr>     Саналын хуудас битүүмжлэх</vt:lpstr>
      <vt:lpstr>Санал тоолох</vt:lpstr>
      <vt:lpstr>Санал тоолох</vt:lpstr>
      <vt:lpstr>Хориглоно:</vt:lpstr>
      <vt:lpstr>   Техникийн тооллого  /Хуулийн 97.13/</vt:lpstr>
      <vt:lpstr>     Саналын хуудас битүүмжлэх</vt:lpstr>
      <vt:lpstr>Санал авах байрыг сонгох, бэлтгэх</vt:lpstr>
      <vt:lpstr>Техникийн тооллого хийх</vt:lpstr>
      <vt:lpstr>Үйл ажиллагааны дараалал:</vt:lpstr>
      <vt:lpstr>PowerPoint Presentation</vt:lpstr>
      <vt:lpstr>PowerPoint Presentation</vt:lpstr>
      <vt:lpstr>Ажиглагч</vt:lpstr>
      <vt:lpstr>СЕХ-нд хүлээлгэн өгөх сонгуулийн баримт бичиг</vt:lpstr>
      <vt:lpstr> www.gec.gov.mn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Munkh</cp:lastModifiedBy>
  <cp:revision>918</cp:revision>
  <dcterms:created xsi:type="dcterms:W3CDTF">2011-11-18T12:46:37Z</dcterms:created>
  <dcterms:modified xsi:type="dcterms:W3CDTF">2017-03-21T01:26:36Z</dcterms:modified>
</cp:coreProperties>
</file>